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তম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অধ্যায়ের</a:t>
            </a:r>
            <a:r>
              <a:rPr lang="bn-IN" sz="5400" dirty="0"/>
              <a:t> নাম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109</TotalTime>
  <Words>78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Calisto MT</vt:lpstr>
      <vt:lpstr>Wingdings 2</vt:lpstr>
      <vt:lpstr>Slate</vt:lpstr>
      <vt:lpstr> HSC’23 ICT free online class. </vt:lpstr>
      <vt:lpstr>তম অধ্যায় 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5</cp:revision>
  <dcterms:created xsi:type="dcterms:W3CDTF">2022-08-21T17:44:45Z</dcterms:created>
  <dcterms:modified xsi:type="dcterms:W3CDTF">2022-08-21T19:44:24Z</dcterms:modified>
</cp:coreProperties>
</file>